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7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42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15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3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2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79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8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0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4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7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9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FDE3-3DB7-4515-9098-5B9DF342E37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7AF36-98C7-4D4B-992E-4058EF255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4F16-C67A-4DC8-BAD9-4D4A8C0EC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Vulnerability Scan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BEBB-2EB1-4228-B61C-C89FA75D0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              - Kaushik Walwadkar</a:t>
            </a:r>
          </a:p>
        </p:txBody>
      </p:sp>
    </p:spTree>
    <p:extLst>
      <p:ext uri="{BB962C8B-B14F-4D97-AF65-F5344CB8AC3E}">
        <p14:creationId xmlns:p14="http://schemas.microsoft.com/office/powerpoint/2010/main" val="217063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8F64-BFD8-47DE-89B7-9CBB6DA8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82312-7113-467A-B6FB-B4A90F2C3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75109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11D8-E07A-459A-9428-EC4C99C0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35B82-A14B-436C-B102-58F7513A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221867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1ABC-102A-4C4E-9210-D57B9343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8D7AA-7C04-49B6-8E15-8EC600FE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383857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D1AC-08BB-41AA-AE86-4739294C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E477-435A-45A8-B2D4-0C8C54E31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354498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3439-A300-4DA5-9434-DF0AD643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DF59-334D-4BC8-8BFA-81837DEC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terrific Invitation Powerpoint – Free Ppt Backgrounds And Templates  Throughout Powerpoint … | Template thank you card, Thank you template, Thank  you card design">
            <a:extLst>
              <a:ext uri="{FF2B5EF4-FFF2-40B4-BE49-F238E27FC236}">
                <a16:creationId xmlns:a16="http://schemas.microsoft.com/office/drawing/2014/main" id="{1EB193E7-421E-4CA4-927F-25CE4B2B3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6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1A8A-603A-469D-A447-E8682ED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 Of Report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A5976D-2A4B-4224-9B64-9C74DAE1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409" y="1843380"/>
            <a:ext cx="5497962" cy="30926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2E820-B9B4-471A-B9FC-A7E464FF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35" y="3738763"/>
            <a:ext cx="5497963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1800-0F0A-4727-9F29-C1B7A4AF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562F0-2A9C-415A-B9F6-06DC8BE0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D3F7-2835-48C8-8631-FE77D8B8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428998"/>
            <a:ext cx="609600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8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6A4B-A7D8-477C-A427-058163C3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8C9D-B29D-4BDB-9E61-EC2322CBA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802BE-46E9-4337-81E6-042457FC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C9D0E-AF6A-42AC-95F3-33311B84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119-E1C9-468C-8193-B1467879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POC Video</a:t>
            </a:r>
            <a:endParaRPr lang="en-US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99F40E27-6BB2-442A-8CFD-B02632AD4F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2775" y="1838325"/>
            <a:ext cx="8247063" cy="4638675"/>
          </a:xfrm>
        </p:spPr>
      </p:pic>
    </p:spTree>
    <p:extLst>
      <p:ext uri="{BB962C8B-B14F-4D97-AF65-F5344CB8AC3E}">
        <p14:creationId xmlns:p14="http://schemas.microsoft.com/office/powerpoint/2010/main" val="11166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3D0E-9775-4CFC-9C7B-00BB6365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A2C1E24E-D8E6-4251-B680-BD6EA058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7769"/>
            <a:ext cx="10107355" cy="4351338"/>
          </a:xfrm>
        </p:spPr>
      </p:pic>
    </p:spTree>
    <p:extLst>
      <p:ext uri="{BB962C8B-B14F-4D97-AF65-F5344CB8AC3E}">
        <p14:creationId xmlns:p14="http://schemas.microsoft.com/office/powerpoint/2010/main" val="331575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1CF9-CA4A-4430-89F0-607ED07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73480-ED5E-4910-82E9-1F6DBBF0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46493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EF0A-6CCD-4EDF-9F29-FD705B1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17C4D-0251-4754-8E52-4212CC4A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307654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22A8-673C-453D-925B-AAD13C6E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F80E1D-9954-4191-BA20-FF85ABB3B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0" y="2336800"/>
            <a:ext cx="8359495" cy="3598863"/>
          </a:xfrm>
        </p:spPr>
      </p:pic>
    </p:spTree>
    <p:extLst>
      <p:ext uri="{BB962C8B-B14F-4D97-AF65-F5344CB8AC3E}">
        <p14:creationId xmlns:p14="http://schemas.microsoft.com/office/powerpoint/2010/main" val="3877192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</TotalTime>
  <Words>12</Words>
  <Application>Microsoft Office PowerPoint</Application>
  <PresentationFormat>Widescreen</PresentationFormat>
  <Paragraphs>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Vulnerability Scan </vt:lpstr>
      <vt:lpstr>Screenshots Of Report</vt:lpstr>
      <vt:lpstr>PowerPoint Presentation</vt:lpstr>
      <vt:lpstr>PowerPoint Presentation</vt:lpstr>
      <vt:lpstr>POC Video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Scan Report</dc:title>
  <dc:creator>Kaushik Walwadkar</dc:creator>
  <cp:lastModifiedBy>Kaushik Walwadkar</cp:lastModifiedBy>
  <cp:revision>2</cp:revision>
  <dcterms:created xsi:type="dcterms:W3CDTF">2021-07-12T14:54:08Z</dcterms:created>
  <dcterms:modified xsi:type="dcterms:W3CDTF">2021-07-12T15:02:42Z</dcterms:modified>
</cp:coreProperties>
</file>